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98" r:id="rId3"/>
    <p:sldId id="379" r:id="rId5"/>
    <p:sldId id="380" r:id="rId6"/>
    <p:sldId id="385" r:id="rId7"/>
    <p:sldId id="397" r:id="rId8"/>
    <p:sldId id="386" r:id="rId9"/>
    <p:sldId id="384" r:id="rId10"/>
    <p:sldId id="400" r:id="rId11"/>
    <p:sldId id="401" r:id="rId12"/>
    <p:sldId id="402" r:id="rId13"/>
    <p:sldId id="403" r:id="rId14"/>
    <p:sldId id="357" r:id="rId15"/>
    <p:sldId id="369" r:id="rId16"/>
    <p:sldId id="374" r:id="rId17"/>
    <p:sldId id="375" r:id="rId18"/>
    <p:sldId id="376" r:id="rId19"/>
    <p:sldId id="358" r:id="rId20"/>
    <p:sldId id="355" r:id="rId21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6A53"/>
    <a:srgbClr val="364A3A"/>
    <a:srgbClr val="1F4E79"/>
    <a:srgbClr val="FFFFFF"/>
    <a:srgbClr val="335588"/>
    <a:srgbClr val="FFC000"/>
    <a:srgbClr val="FFA81A"/>
    <a:srgbClr val="105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20" autoAdjust="0"/>
  </p:normalViewPr>
  <p:slideViewPr>
    <p:cSldViewPr snapToGrid="0">
      <p:cViewPr varScale="1">
        <p:scale>
          <a:sx n="84" d="100"/>
          <a:sy n="84" d="100"/>
        </p:scale>
        <p:origin x="18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8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68475-E8EE-4730-ACB0-C14465098A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1037691" y="819315"/>
            <a:ext cx="10623478" cy="0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90000"/>
              </a:srgbClr>
            </a:solidFill>
            <a:prstDash val="solid"/>
            <a:miter lim="800000"/>
          </a:ln>
          <a:effectLst/>
        </p:spPr>
      </p:cxnSp>
      <p:sp>
        <p:nvSpPr>
          <p:cNvPr id="6" name="矩形: 圆顶角 5"/>
          <p:cNvSpPr/>
          <p:nvPr userDrawn="1"/>
        </p:nvSpPr>
        <p:spPr>
          <a:xfrm rot="10800000">
            <a:off x="553755" y="0"/>
            <a:ext cx="241375" cy="90114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68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1.xml"/><Relationship Id="rId4" Type="http://schemas.openxmlformats.org/officeDocument/2006/relationships/image" Target="../media/image6.png"/><Relationship Id="rId3" Type="http://schemas.openxmlformats.org/officeDocument/2006/relationships/tags" Target="../tags/tag70.xml"/><Relationship Id="rId2" Type="http://schemas.openxmlformats.org/officeDocument/2006/relationships/image" Target="../media/image5.png"/><Relationship Id="rId1" Type="http://schemas.openxmlformats.org/officeDocument/2006/relationships/tags" Target="../tags/tag69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4.xml"/><Relationship Id="rId4" Type="http://schemas.openxmlformats.org/officeDocument/2006/relationships/image" Target="../media/image8.png"/><Relationship Id="rId3" Type="http://schemas.openxmlformats.org/officeDocument/2006/relationships/tags" Target="../tags/tag73.xml"/><Relationship Id="rId2" Type="http://schemas.openxmlformats.org/officeDocument/2006/relationships/image" Target="../media/image7.png"/><Relationship Id="rId1" Type="http://schemas.openxmlformats.org/officeDocument/2006/relationships/tags" Target="../tags/tag7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9.png"/><Relationship Id="rId1" Type="http://schemas.openxmlformats.org/officeDocument/2006/relationships/tags" Target="../tags/tag75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10.png"/><Relationship Id="rId1" Type="http://schemas.openxmlformats.org/officeDocument/2006/relationships/tags" Target="../tags/tag7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79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tags" Target="../tags/tag8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22.xml"/><Relationship Id="rId2" Type="http://schemas.openxmlformats.org/officeDocument/2006/relationships/tags" Target="../tags/tag4.xml"/><Relationship Id="rId19" Type="http://schemas.openxmlformats.org/officeDocument/2006/relationships/tags" Target="../tags/tag21.xml"/><Relationship Id="rId18" Type="http://schemas.openxmlformats.org/officeDocument/2006/relationships/tags" Target="../tags/tag20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image" Target="../media/image1.png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5.xml"/><Relationship Id="rId5" Type="http://schemas.openxmlformats.org/officeDocument/2006/relationships/image" Target="../media/image2.png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9.xml"/><Relationship Id="rId4" Type="http://schemas.openxmlformats.org/officeDocument/2006/relationships/image" Target="../media/image3.png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2.xml"/><Relationship Id="rId3" Type="http://schemas.openxmlformats.org/officeDocument/2006/relationships/image" Target="../media/image4.png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0.xml"/><Relationship Id="rId8" Type="http://schemas.openxmlformats.org/officeDocument/2006/relationships/image" Target="../media/image1.png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4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image" Target="../media/image1.png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51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/>
          <p:cNvSpPr/>
          <p:nvPr/>
        </p:nvSpPr>
        <p:spPr>
          <a:xfrm>
            <a:off x="374072" y="1275553"/>
            <a:ext cx="11533676" cy="411480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1480820" y="5573395"/>
            <a:ext cx="96272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000">
                <a:solidFill>
                  <a:schemeClr val="bg1"/>
                </a:solidFill>
                <a:latin typeface="汉仪旗黑-50简" panose="00020600040101010101" pitchFamily="18" charset="-122"/>
                <a:ea typeface="汉仪旗黑-50简" panose="00020600040101010101" pitchFamily="18" charset="-122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G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roup members</a:t>
            </a: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: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Fen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g </a:t>
            </a: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Yuqing, Wang Yi, Li Sinuo, Zhang Fangxiao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4" name="矩形: 圆角 113"/>
          <p:cNvSpPr/>
          <p:nvPr/>
        </p:nvSpPr>
        <p:spPr>
          <a:xfrm>
            <a:off x="1243965" y="5506720"/>
            <a:ext cx="10153650" cy="471170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5" name="矩形: 圆角 114"/>
          <p:cNvSpPr/>
          <p:nvPr/>
        </p:nvSpPr>
        <p:spPr>
          <a:xfrm>
            <a:off x="4786630" y="6248400"/>
            <a:ext cx="2277110" cy="38798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0" y="1648523"/>
            <a:ext cx="12192000" cy="3447519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735965" y="2813685"/>
            <a:ext cx="10777855" cy="805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503050405090304" charset="0"/>
                <a:ea typeface="OPPOSans B" panose="00020600040101010101" pitchFamily="18" charset="-122"/>
                <a:cs typeface="Times New Roman Bold" panose="02020503050405090304" charset="0"/>
              </a:rPr>
              <a:t>Smart Learning Platform</a:t>
            </a:r>
            <a:endParaRPr lang="en-US" altLang="zh-CN" sz="4000" b="1" dirty="0"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28000"/>
                  </a:prstClr>
                </a:outerShdw>
              </a:effectLst>
              <a:latin typeface="Times New Roman Bold" panose="02020503050405090304" charset="0"/>
              <a:ea typeface="OPPOSans B" panose="00020600040101010101" pitchFamily="18" charset="-122"/>
              <a:cs typeface="Times New Roman Bold" panose="02020503050405090304" charset="0"/>
            </a:endParaRPr>
          </a:p>
        </p:txBody>
      </p:sp>
      <p:grpSp>
        <p:nvGrpSpPr>
          <p:cNvPr id="118" name="组合 117"/>
          <p:cNvGrpSpPr/>
          <p:nvPr/>
        </p:nvGrpSpPr>
        <p:grpSpPr>
          <a:xfrm>
            <a:off x="11052120" y="200843"/>
            <a:ext cx="919679" cy="796684"/>
            <a:chOff x="10805107" y="311681"/>
            <a:chExt cx="1083566" cy="938654"/>
          </a:xfrm>
          <a:solidFill>
            <a:srgbClr val="FFC000"/>
          </a:solidFill>
        </p:grpSpPr>
        <p:grpSp>
          <p:nvGrpSpPr>
            <p:cNvPr id="119" name="组合 118"/>
            <p:cNvGrpSpPr/>
            <p:nvPr/>
          </p:nvGrpSpPr>
          <p:grpSpPr>
            <a:xfrm>
              <a:off x="10805107" y="31168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41" name="椭圆 140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3" name="椭圆 142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0" name="组合 119"/>
            <p:cNvGrpSpPr/>
            <p:nvPr/>
          </p:nvGrpSpPr>
          <p:grpSpPr>
            <a:xfrm>
              <a:off x="10805107" y="60262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35" name="椭圆 134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9" name="椭圆 138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1" name="组合 120"/>
            <p:cNvGrpSpPr/>
            <p:nvPr/>
          </p:nvGrpSpPr>
          <p:grpSpPr>
            <a:xfrm>
              <a:off x="10805107" y="89357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29" name="椭圆 128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805107" y="118451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23" name="椭圆 122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7" name="椭圆 126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</p:grpSp>
      <p:grpSp>
        <p:nvGrpSpPr>
          <p:cNvPr id="148" name="组合 147"/>
          <p:cNvGrpSpPr/>
          <p:nvPr/>
        </p:nvGrpSpPr>
        <p:grpSpPr>
          <a:xfrm>
            <a:off x="217864" y="5839643"/>
            <a:ext cx="919679" cy="796684"/>
            <a:chOff x="10805107" y="311681"/>
            <a:chExt cx="1083566" cy="938654"/>
          </a:xfrm>
        </p:grpSpPr>
        <p:grpSp>
          <p:nvGrpSpPr>
            <p:cNvPr id="149" name="组合 148"/>
            <p:cNvGrpSpPr/>
            <p:nvPr/>
          </p:nvGrpSpPr>
          <p:grpSpPr>
            <a:xfrm>
              <a:off x="10805107" y="311681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71" name="椭圆 170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5" name="椭圆 174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0" name="组合 149"/>
            <p:cNvGrpSpPr/>
            <p:nvPr/>
          </p:nvGrpSpPr>
          <p:grpSpPr>
            <a:xfrm>
              <a:off x="10805107" y="602626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65" name="椭圆 164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7" name="椭圆 166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0805107" y="893571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59" name="椭圆 158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3" name="椭圆 162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10805107" y="1184516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53" name="椭圆 152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5" name="椭圆 154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</p:grpSp>
      <p:sp>
        <p:nvSpPr>
          <p:cNvPr id="185" name="直角三角形 184"/>
          <p:cNvSpPr/>
          <p:nvPr/>
        </p:nvSpPr>
        <p:spPr>
          <a:xfrm rot="5400000">
            <a:off x="11899659" y="5070773"/>
            <a:ext cx="292342" cy="292340"/>
          </a:xfrm>
          <a:prstGeom prst="rtTriangle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6" name="直角三角形 185"/>
          <p:cNvSpPr/>
          <p:nvPr/>
        </p:nvSpPr>
        <p:spPr>
          <a:xfrm rot="16200000">
            <a:off x="-13855" y="1260771"/>
            <a:ext cx="387930" cy="387927"/>
          </a:xfrm>
          <a:prstGeom prst="rtTriangle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748805" y="4200661"/>
            <a:ext cx="469669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5215255" y="6288405"/>
            <a:ext cx="1420495" cy="292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2025.4.10</a:t>
            </a:r>
            <a:endParaRPr lang="en-US" altLang="zh-CN"/>
          </a:p>
        </p:txBody>
      </p:sp>
      <p:pic>
        <p:nvPicPr>
          <p:cNvPr id="4" name="图片 3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86630" y="195580"/>
            <a:ext cx="2160000" cy="1065038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Challenges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1109345" y="1136015"/>
            <a:ext cx="1018476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2. User Module Security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0">
              <a:buFont typeface="Arial" panose="020B0604020202090204" pitchFamily="34" charset="0"/>
              <a:buNone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Password Encryption: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Utilized algorithms like MD5 to securely store user passwords. To prevent hash collisions, we will upgrade to BCrypt for password encryption and verification.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Authentication &amp; Authorization: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Implemented JWT mechanisms for session control and secure API access.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Permission Validation: Ensured users can only access and modify their own data to prevent unauthorized operations.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Challenges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1109345" y="1136015"/>
            <a:ext cx="1018476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3. </a:t>
            </a: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Dependency Conflicts &amp; POM Configuration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0">
              <a:buFont typeface="Arial" panose="020B0604020202090204" pitchFamily="34" charset="0"/>
              <a:buNone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Dependency Tree Analysis: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Used mvn dependency:tree to identify the root cause of conflicts.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Exclusion of Conflicting Dependencies: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Resolved version issues using &lt;exclusions&gt; in pom.xml.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Unified Version Management: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Maintained consistent dependency versions to improve project stability and maintainability.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25939" y="3551049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113790" y="2782570"/>
            <a:ext cx="64903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I</a:t>
            </a:r>
            <a:r>
              <a:rPr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mplementatio</a:t>
            </a:r>
            <a:r>
              <a:rPr lang="en-US"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n</a:t>
            </a:r>
            <a:endParaRPr lang="en-US" sz="4400" b="1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201874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04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</a:t>
            </a:r>
            <a:r>
              <a:rPr lang="en-US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Implementation</a:t>
            </a:r>
            <a:endParaRPr lang="en-US" sz="2400" b="1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90614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Registration &amp; Login </a:t>
            </a: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Page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7500" y="1394460"/>
            <a:ext cx="5711513" cy="342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242685" y="3150235"/>
            <a:ext cx="5713502" cy="3420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Implementation</a:t>
            </a:r>
            <a:endParaRPr kumimoji="0" lang="zh-CN" altLang="en-US" sz="2400" b="1" i="0" kern="1200" cap="none" spc="0" normalizeH="0" baseline="0" noProof="0" dirty="0"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90614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Home &amp; Problem </a:t>
            </a: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Page </a:t>
            </a: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 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3520" y="1366520"/>
            <a:ext cx="5713064" cy="3420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096000" y="2974975"/>
            <a:ext cx="5713200" cy="3420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Implementation</a:t>
            </a:r>
            <a:endParaRPr kumimoji="0" lang="zh-CN" altLang="en-US" sz="2400" b="1" i="0" kern="1200" cap="none" spc="0" normalizeH="0" baseline="0" noProof="0" dirty="0"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90614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User Page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44700" y="1644650"/>
            <a:ext cx="8314690" cy="48425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Implementation</a:t>
            </a:r>
            <a:endParaRPr kumimoji="0" lang="zh-CN" altLang="en-US" sz="2400" b="1" i="0" kern="1200" cap="none" spc="0" normalizeH="0" baseline="0" noProof="0" dirty="0"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90614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Other Implementation </a:t>
            </a: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Functions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8945" y="1930400"/>
            <a:ext cx="11293475" cy="37376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85629" y="3626614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178990" y="2858006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Upcoming Milestone</a:t>
            </a: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178379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05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Upcoming Milestone</a:t>
            </a:r>
            <a:endParaRPr lang="en-US" altLang="zh-CN" sz="2400" b="1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44525" y="1106170"/>
            <a:ext cx="11163300" cy="5196840"/>
          </a:xfrm>
          <a:prstGeom prst="rect">
            <a:avLst/>
          </a:prstGeom>
        </p:spPr>
        <p:txBody>
          <a:bodyPr>
            <a:noAutofit/>
          </a:bodyPr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503050405090304" charset="0"/>
                <a:ea typeface="-apple-system"/>
                <a:cs typeface="Times New Roman Bold" panose="02020503050405090304" charset="0"/>
              </a:rPr>
              <a:t>User Analytics and AI Model Selection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: 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</a:b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Define the user's main requirements and choose the most suitable AI Agent model.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503050405090304" charset="0"/>
                <a:ea typeface="-apple-system"/>
                <a:cs typeface="Times New Roman Bold" panose="02020503050405090304" charset="0"/>
              </a:rPr>
              <a:t>Main Functions Implementation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: 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</a:b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Complete the development of basic logic and key functions of AI Q&amp;A.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503050405090304" charset="0"/>
                <a:ea typeface="-apple-system"/>
                <a:cs typeface="Times New Roman Bold" panose="02020503050405090304" charset="0"/>
              </a:rPr>
              <a:t>Designing and optimising interactive interfaces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: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  <a:p>
            <a:pPr marL="0" indent="0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Designing a user-friendly interaction flow to improve the ease of use of AI Q&amp;A.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</a:b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</a:br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: 圆顶角 50"/>
          <p:cNvSpPr/>
          <p:nvPr>
            <p:custDataLst>
              <p:tags r:id="rId1"/>
            </p:custDataLst>
          </p:nvPr>
        </p:nvSpPr>
        <p:spPr>
          <a:xfrm rot="10800000">
            <a:off x="845125" y="-2"/>
            <a:ext cx="2258291" cy="5486401"/>
          </a:xfrm>
          <a:prstGeom prst="round2SameRect">
            <a:avLst>
              <a:gd name="adj1" fmla="val 34049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2" name="文本框 51"/>
          <p:cNvSpPr txBox="1"/>
          <p:nvPr>
            <p:custDataLst>
              <p:tags r:id="rId2"/>
            </p:custDataLst>
          </p:nvPr>
        </p:nvSpPr>
        <p:spPr>
          <a:xfrm>
            <a:off x="1129151" y="3252682"/>
            <a:ext cx="165561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5400" dirty="0">
              <a:solidFill>
                <a:prstClr val="white"/>
              </a:soli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3" name="文本框 52"/>
          <p:cNvSpPr txBox="1"/>
          <p:nvPr>
            <p:custDataLst>
              <p:tags r:id="rId3"/>
            </p:custDataLst>
          </p:nvPr>
        </p:nvSpPr>
        <p:spPr>
          <a:xfrm>
            <a:off x="1745615" y="1119505"/>
            <a:ext cx="422275" cy="3837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3200" dirty="0">
                <a:solidFill>
                  <a:prstClr val="white"/>
                </a:solidFill>
                <a:latin typeface="Times New Roman Regular" panose="02020503050405090304" charset="0"/>
                <a:ea typeface="OPPOSans B" panose="00020600040101010101" pitchFamily="18" charset="-122"/>
                <a:cs typeface="Times New Roman Regular" panose="02020503050405090304" charset="0"/>
              </a:rPr>
              <a:t>CONTENTS</a:t>
            </a:r>
            <a:endParaRPr lang="en-US" altLang="zh-CN" sz="3200" dirty="0">
              <a:solidFill>
                <a:prstClr val="white"/>
              </a:solidFill>
              <a:latin typeface="Times New Roman Regular" panose="02020503050405090304" charset="0"/>
              <a:ea typeface="OPPOSans B" panose="00020600040101010101" pitchFamily="18" charset="-122"/>
              <a:cs typeface="Times New Roman Regular" panose="02020503050405090304" charset="0"/>
            </a:endParaRPr>
          </a:p>
        </p:txBody>
      </p:sp>
      <p:sp>
        <p:nvSpPr>
          <p:cNvPr id="54" name="任意多边形: 形状 53"/>
          <p:cNvSpPr/>
          <p:nvPr>
            <p:custDataLst>
              <p:tags r:id="rId4"/>
            </p:custDataLst>
          </p:nvPr>
        </p:nvSpPr>
        <p:spPr>
          <a:xfrm>
            <a:off x="4209004" y="5423825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FFC000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6" name="任意多边形: 形状 55"/>
          <p:cNvSpPr/>
          <p:nvPr>
            <p:custDataLst>
              <p:tags r:id="rId5"/>
            </p:custDataLst>
          </p:nvPr>
        </p:nvSpPr>
        <p:spPr>
          <a:xfrm>
            <a:off x="4198507" y="478445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8" name="任意多边形: 形状 57"/>
          <p:cNvSpPr/>
          <p:nvPr>
            <p:custDataLst>
              <p:tags r:id="rId6"/>
            </p:custDataLst>
          </p:nvPr>
        </p:nvSpPr>
        <p:spPr>
          <a:xfrm>
            <a:off x="4198507" y="1791736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FFC000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0" name="任意多边形: 形状 59"/>
          <p:cNvSpPr/>
          <p:nvPr>
            <p:custDataLst>
              <p:tags r:id="rId7"/>
            </p:custDataLst>
          </p:nvPr>
        </p:nvSpPr>
        <p:spPr>
          <a:xfrm>
            <a:off x="4209004" y="3007126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2" name="文本框 61"/>
          <p:cNvSpPr txBox="1"/>
          <p:nvPr>
            <p:custDataLst>
              <p:tags r:id="rId8"/>
            </p:custDataLst>
          </p:nvPr>
        </p:nvSpPr>
        <p:spPr>
          <a:xfrm>
            <a:off x="5262880" y="707390"/>
            <a:ext cx="6286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I</a:t>
            </a: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ntroduction</a:t>
            </a:r>
            <a:r>
              <a:rPr lang="en-US" altLang="zh-CN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 and </a:t>
            </a: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Progress Update</a:t>
            </a:r>
            <a:endParaRPr lang="zh-CN" altLang="en-US"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9"/>
            </p:custDataLst>
          </p:nvPr>
        </p:nvSpPr>
        <p:spPr>
          <a:xfrm>
            <a:off x="5233035" y="5652770"/>
            <a:ext cx="45885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Upcoming Milestone</a:t>
            </a:r>
            <a:endParaRPr lang="zh-CN" altLang="en-US"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10"/>
            </p:custDataLst>
          </p:nvPr>
        </p:nvSpPr>
        <p:spPr>
          <a:xfrm>
            <a:off x="5262880" y="2030730"/>
            <a:ext cx="5165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Architecture</a:t>
            </a:r>
            <a:endParaRPr lang="en-US" altLang="zh-CN" sz="2800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5" name="文本框 64"/>
          <p:cNvSpPr txBox="1"/>
          <p:nvPr>
            <p:custDataLst>
              <p:tags r:id="rId11"/>
            </p:custDataLst>
          </p:nvPr>
        </p:nvSpPr>
        <p:spPr>
          <a:xfrm>
            <a:off x="5233035" y="3199130"/>
            <a:ext cx="314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Challenges</a:t>
            </a:r>
            <a:endParaRPr lang="zh-CN" altLang="en-US"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70" name="矩形 69"/>
          <p:cNvSpPr/>
          <p:nvPr>
            <p:custDataLst>
              <p:tags r:id="rId12"/>
            </p:custDataLst>
          </p:nvPr>
        </p:nvSpPr>
        <p:spPr>
          <a:xfrm>
            <a:off x="3532909" y="6733308"/>
            <a:ext cx="8659091" cy="1246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1" name="pen_175390"/>
          <p:cNvSpPr/>
          <p:nvPr>
            <p:custDataLst>
              <p:tags r:id="rId13"/>
            </p:custDataLst>
          </p:nvPr>
        </p:nvSpPr>
        <p:spPr>
          <a:xfrm>
            <a:off x="4365872" y="2108882"/>
            <a:ext cx="549200" cy="396770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600116 w 606244"/>
              <a:gd name="T31" fmla="*/ 600116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600116 w 606244"/>
              <a:gd name="T41" fmla="*/ 600116 w 606244"/>
              <a:gd name="T42" fmla="*/ 600116 w 606244"/>
              <a:gd name="T43" fmla="*/ 600116 w 606244"/>
              <a:gd name="T44" fmla="*/ 455839 w 606244"/>
              <a:gd name="T45" fmla="*/ 455839 w 606244"/>
              <a:gd name="T46" fmla="*/ 600116 w 606244"/>
              <a:gd name="T47" fmla="*/ 600116 w 606244"/>
              <a:gd name="T48" fmla="*/ 600116 w 606244"/>
              <a:gd name="T49" fmla="*/ 600116 w 606244"/>
              <a:gd name="T50" fmla="*/ 600116 w 606244"/>
              <a:gd name="T51" fmla="*/ 600116 w 606244"/>
              <a:gd name="T52" fmla="*/ 600116 w 606244"/>
              <a:gd name="T53" fmla="*/ 600116 w 606244"/>
              <a:gd name="T54" fmla="*/ 600116 w 606244"/>
              <a:gd name="T55" fmla="*/ 600116 w 606244"/>
              <a:gd name="T56" fmla="*/ 600116 w 606244"/>
              <a:gd name="T57" fmla="*/ 600116 w 606244"/>
              <a:gd name="T58" fmla="*/ 455839 w 606244"/>
              <a:gd name="T59" fmla="*/ 455839 w 606244"/>
              <a:gd name="T60" fmla="*/ 600116 w 606244"/>
              <a:gd name="T61" fmla="*/ 600116 w 606244"/>
              <a:gd name="T62" fmla="*/ 600116 w 606244"/>
              <a:gd name="T63" fmla="*/ 600116 w 606244"/>
              <a:gd name="T64" fmla="*/ 600116 w 606244"/>
              <a:gd name="T65" fmla="*/ 600116 w 606244"/>
              <a:gd name="T66" fmla="*/ 600116 w 606244"/>
              <a:gd name="T67" fmla="*/ 600116 w 606244"/>
              <a:gd name="T68" fmla="*/ 600116 w 606244"/>
              <a:gd name="T69" fmla="*/ 600116 w 606244"/>
              <a:gd name="T70" fmla="*/ 455839 w 606244"/>
              <a:gd name="T71" fmla="*/ 455839 w 606244"/>
              <a:gd name="T72" fmla="*/ 600116 w 606244"/>
              <a:gd name="T73" fmla="*/ 600116 w 606244"/>
              <a:gd name="T74" fmla="*/ 600116 w 606244"/>
              <a:gd name="T75" fmla="*/ 600116 w 606244"/>
              <a:gd name="T76" fmla="*/ 600116 w 606244"/>
              <a:gd name="T77" fmla="*/ 600116 w 606244"/>
              <a:gd name="T78" fmla="*/ 600116 w 606244"/>
              <a:gd name="T79" fmla="*/ 600116 w 606244"/>
              <a:gd name="T80" fmla="*/ 600116 w 606244"/>
              <a:gd name="T81" fmla="*/ 600116 w 606244"/>
              <a:gd name="T82" fmla="*/ 600116 w 606244"/>
              <a:gd name="T83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1" h="254">
                <a:moveTo>
                  <a:pt x="338" y="37"/>
                </a:moveTo>
                <a:cubicBezTo>
                  <a:pt x="326" y="14"/>
                  <a:pt x="307" y="0"/>
                  <a:pt x="294" y="7"/>
                </a:cubicBezTo>
                <a:cubicBezTo>
                  <a:pt x="293" y="7"/>
                  <a:pt x="292" y="8"/>
                  <a:pt x="292" y="9"/>
                </a:cubicBezTo>
                <a:cubicBezTo>
                  <a:pt x="292" y="9"/>
                  <a:pt x="149" y="136"/>
                  <a:pt x="16" y="168"/>
                </a:cubicBezTo>
                <a:cubicBezTo>
                  <a:pt x="16" y="168"/>
                  <a:pt x="13" y="169"/>
                  <a:pt x="12" y="169"/>
                </a:cubicBezTo>
                <a:cubicBezTo>
                  <a:pt x="8" y="171"/>
                  <a:pt x="5" y="175"/>
                  <a:pt x="3" y="180"/>
                </a:cubicBezTo>
                <a:cubicBezTo>
                  <a:pt x="0" y="191"/>
                  <a:pt x="3" y="207"/>
                  <a:pt x="11" y="222"/>
                </a:cubicBezTo>
                <a:cubicBezTo>
                  <a:pt x="21" y="241"/>
                  <a:pt x="36" y="254"/>
                  <a:pt x="48" y="254"/>
                </a:cubicBezTo>
                <a:cubicBezTo>
                  <a:pt x="50" y="254"/>
                  <a:pt x="53" y="254"/>
                  <a:pt x="55" y="252"/>
                </a:cubicBezTo>
                <a:cubicBezTo>
                  <a:pt x="56" y="252"/>
                  <a:pt x="57" y="251"/>
                  <a:pt x="58" y="250"/>
                </a:cubicBezTo>
                <a:cubicBezTo>
                  <a:pt x="58" y="250"/>
                  <a:pt x="108" y="205"/>
                  <a:pt x="177" y="162"/>
                </a:cubicBezTo>
                <a:cubicBezTo>
                  <a:pt x="175" y="174"/>
                  <a:pt x="170" y="191"/>
                  <a:pt x="159" y="204"/>
                </a:cubicBezTo>
                <a:lnTo>
                  <a:pt x="176" y="197"/>
                </a:lnTo>
                <a:lnTo>
                  <a:pt x="185" y="208"/>
                </a:lnTo>
                <a:cubicBezTo>
                  <a:pt x="185" y="208"/>
                  <a:pt x="197" y="190"/>
                  <a:pt x="200" y="167"/>
                </a:cubicBezTo>
                <a:cubicBezTo>
                  <a:pt x="222" y="177"/>
                  <a:pt x="243" y="175"/>
                  <a:pt x="243" y="175"/>
                </a:cubicBezTo>
                <a:lnTo>
                  <a:pt x="239" y="162"/>
                </a:lnTo>
                <a:lnTo>
                  <a:pt x="253" y="151"/>
                </a:lnTo>
                <a:cubicBezTo>
                  <a:pt x="236" y="153"/>
                  <a:pt x="219" y="148"/>
                  <a:pt x="208" y="144"/>
                </a:cubicBezTo>
                <a:cubicBezTo>
                  <a:pt x="247" y="122"/>
                  <a:pt x="291" y="102"/>
                  <a:pt x="334" y="92"/>
                </a:cubicBezTo>
                <a:cubicBezTo>
                  <a:pt x="334" y="92"/>
                  <a:pt x="337" y="91"/>
                  <a:pt x="338" y="90"/>
                </a:cubicBezTo>
                <a:cubicBezTo>
                  <a:pt x="350" y="83"/>
                  <a:pt x="351" y="60"/>
                  <a:pt x="338" y="37"/>
                </a:cubicBezTo>
                <a:close/>
                <a:moveTo>
                  <a:pt x="49" y="241"/>
                </a:moveTo>
                <a:cubicBezTo>
                  <a:pt x="45" y="243"/>
                  <a:pt x="33" y="235"/>
                  <a:pt x="23" y="216"/>
                </a:cubicBezTo>
                <a:cubicBezTo>
                  <a:pt x="15" y="202"/>
                  <a:pt x="14" y="190"/>
                  <a:pt x="16" y="184"/>
                </a:cubicBezTo>
                <a:cubicBezTo>
                  <a:pt x="16" y="183"/>
                  <a:pt x="17" y="181"/>
                  <a:pt x="18" y="181"/>
                </a:cubicBezTo>
                <a:cubicBezTo>
                  <a:pt x="18" y="181"/>
                  <a:pt x="19" y="181"/>
                  <a:pt x="19" y="181"/>
                </a:cubicBezTo>
                <a:cubicBezTo>
                  <a:pt x="24" y="181"/>
                  <a:pt x="35" y="188"/>
                  <a:pt x="44" y="205"/>
                </a:cubicBezTo>
                <a:cubicBezTo>
                  <a:pt x="54" y="224"/>
                  <a:pt x="53" y="239"/>
                  <a:pt x="49" y="241"/>
                </a:cubicBezTo>
                <a:close/>
                <a:moveTo>
                  <a:pt x="56" y="199"/>
                </a:moveTo>
                <a:cubicBezTo>
                  <a:pt x="50" y="189"/>
                  <a:pt x="44" y="181"/>
                  <a:pt x="37" y="176"/>
                </a:cubicBezTo>
                <a:cubicBezTo>
                  <a:pt x="78" y="164"/>
                  <a:pt x="120" y="143"/>
                  <a:pt x="158" y="121"/>
                </a:cubicBezTo>
                <a:cubicBezTo>
                  <a:pt x="165" y="128"/>
                  <a:pt x="172" y="137"/>
                  <a:pt x="174" y="149"/>
                </a:cubicBezTo>
                <a:cubicBezTo>
                  <a:pt x="125" y="179"/>
                  <a:pt x="85" y="211"/>
                  <a:pt x="65" y="228"/>
                </a:cubicBezTo>
                <a:cubicBezTo>
                  <a:pt x="64" y="220"/>
                  <a:pt x="61" y="210"/>
                  <a:pt x="56" y="199"/>
                </a:cubicBezTo>
                <a:close/>
                <a:moveTo>
                  <a:pt x="332" y="78"/>
                </a:moveTo>
                <a:cubicBezTo>
                  <a:pt x="331" y="79"/>
                  <a:pt x="329" y="79"/>
                  <a:pt x="329" y="79"/>
                </a:cubicBezTo>
                <a:cubicBezTo>
                  <a:pt x="284" y="90"/>
                  <a:pt x="239" y="111"/>
                  <a:pt x="198" y="134"/>
                </a:cubicBezTo>
                <a:cubicBezTo>
                  <a:pt x="194" y="123"/>
                  <a:pt x="188" y="114"/>
                  <a:pt x="181" y="106"/>
                </a:cubicBezTo>
                <a:cubicBezTo>
                  <a:pt x="250" y="63"/>
                  <a:pt x="301" y="18"/>
                  <a:pt x="302" y="18"/>
                </a:cubicBezTo>
                <a:cubicBezTo>
                  <a:pt x="307" y="18"/>
                  <a:pt x="318" y="26"/>
                  <a:pt x="327" y="43"/>
                </a:cubicBezTo>
                <a:cubicBezTo>
                  <a:pt x="336" y="61"/>
                  <a:pt x="335" y="76"/>
                  <a:pt x="332" y="78"/>
                </a:cubicBezTo>
                <a:close/>
              </a:path>
            </a:pathLst>
          </a:cu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2" name="pen_175390"/>
          <p:cNvSpPr/>
          <p:nvPr>
            <p:custDataLst>
              <p:tags r:id="rId14"/>
            </p:custDataLst>
          </p:nvPr>
        </p:nvSpPr>
        <p:spPr>
          <a:xfrm>
            <a:off x="4389026" y="779648"/>
            <a:ext cx="502892" cy="317768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3" name="pen_175390"/>
          <p:cNvSpPr/>
          <p:nvPr>
            <p:custDataLst>
              <p:tags r:id="rId15"/>
            </p:custDataLst>
          </p:nvPr>
        </p:nvSpPr>
        <p:spPr>
          <a:xfrm>
            <a:off x="4419056" y="5632707"/>
            <a:ext cx="446449" cy="549198"/>
          </a:xfrm>
          <a:custGeom>
            <a:avLst/>
            <a:gdLst>
              <a:gd name="connsiteX0" fmla="*/ 368149 w 493499"/>
              <a:gd name="connsiteY0" fmla="*/ 328011 h 607074"/>
              <a:gd name="connsiteX1" fmla="*/ 283895 w 493499"/>
              <a:gd name="connsiteY1" fmla="*/ 369400 h 607074"/>
              <a:gd name="connsiteX2" fmla="*/ 366660 w 493499"/>
              <a:gd name="connsiteY2" fmla="*/ 555400 h 607074"/>
              <a:gd name="connsiteX3" fmla="*/ 384033 w 493499"/>
              <a:gd name="connsiteY3" fmla="*/ 504222 h 607074"/>
              <a:gd name="connsiteX4" fmla="*/ 391602 w 493499"/>
              <a:gd name="connsiteY4" fmla="*/ 496044 h 607074"/>
              <a:gd name="connsiteX5" fmla="*/ 402646 w 493499"/>
              <a:gd name="connsiteY5" fmla="*/ 495920 h 607074"/>
              <a:gd name="connsiteX6" fmla="*/ 452404 w 493499"/>
              <a:gd name="connsiteY6" fmla="*/ 517358 h 607074"/>
              <a:gd name="connsiteX7" fmla="*/ 125064 w 493499"/>
              <a:gd name="connsiteY7" fmla="*/ 328011 h 607074"/>
              <a:gd name="connsiteX8" fmla="*/ 40808 w 493499"/>
              <a:gd name="connsiteY8" fmla="*/ 517358 h 607074"/>
              <a:gd name="connsiteX9" fmla="*/ 90567 w 493499"/>
              <a:gd name="connsiteY9" fmla="*/ 495920 h 607074"/>
              <a:gd name="connsiteX10" fmla="*/ 96027 w 493499"/>
              <a:gd name="connsiteY10" fmla="*/ 494805 h 607074"/>
              <a:gd name="connsiteX11" fmla="*/ 101611 w 493499"/>
              <a:gd name="connsiteY11" fmla="*/ 496044 h 607074"/>
              <a:gd name="connsiteX12" fmla="*/ 109056 w 493499"/>
              <a:gd name="connsiteY12" fmla="*/ 504222 h 607074"/>
              <a:gd name="connsiteX13" fmla="*/ 126553 w 493499"/>
              <a:gd name="connsiteY13" fmla="*/ 555400 h 607074"/>
              <a:gd name="connsiteX14" fmla="*/ 209194 w 493499"/>
              <a:gd name="connsiteY14" fmla="*/ 369400 h 607074"/>
              <a:gd name="connsiteX15" fmla="*/ 125064 w 493499"/>
              <a:gd name="connsiteY15" fmla="*/ 328011 h 607074"/>
              <a:gd name="connsiteX16" fmla="*/ 246560 w 493499"/>
              <a:gd name="connsiteY16" fmla="*/ 89869 h 607074"/>
              <a:gd name="connsiteX17" fmla="*/ 149752 w 493499"/>
              <a:gd name="connsiteY17" fmla="*/ 186513 h 607074"/>
              <a:gd name="connsiteX18" fmla="*/ 246560 w 493499"/>
              <a:gd name="connsiteY18" fmla="*/ 283281 h 607074"/>
              <a:gd name="connsiteX19" fmla="*/ 343493 w 493499"/>
              <a:gd name="connsiteY19" fmla="*/ 186513 h 607074"/>
              <a:gd name="connsiteX20" fmla="*/ 246560 w 493499"/>
              <a:gd name="connsiteY20" fmla="*/ 89869 h 607074"/>
              <a:gd name="connsiteX21" fmla="*/ 246560 w 493499"/>
              <a:gd name="connsiteY21" fmla="*/ 62239 h 607074"/>
              <a:gd name="connsiteX22" fmla="*/ 371170 w 493499"/>
              <a:gd name="connsiteY22" fmla="*/ 186513 h 607074"/>
              <a:gd name="connsiteX23" fmla="*/ 246560 w 493499"/>
              <a:gd name="connsiteY23" fmla="*/ 310911 h 607074"/>
              <a:gd name="connsiteX24" fmla="*/ 122074 w 493499"/>
              <a:gd name="connsiteY24" fmla="*/ 186513 h 607074"/>
              <a:gd name="connsiteX25" fmla="*/ 246560 w 493499"/>
              <a:gd name="connsiteY25" fmla="*/ 62239 h 607074"/>
              <a:gd name="connsiteX26" fmla="*/ 246544 w 493499"/>
              <a:gd name="connsiteY26" fmla="*/ 27633 h 607074"/>
              <a:gd name="connsiteX27" fmla="*/ 87465 w 493499"/>
              <a:gd name="connsiteY27" fmla="*/ 186497 h 607074"/>
              <a:gd name="connsiteX28" fmla="*/ 246544 w 493499"/>
              <a:gd name="connsiteY28" fmla="*/ 345483 h 607074"/>
              <a:gd name="connsiteX29" fmla="*/ 405748 w 493499"/>
              <a:gd name="connsiteY29" fmla="*/ 186497 h 607074"/>
              <a:gd name="connsiteX30" fmla="*/ 246544 w 493499"/>
              <a:gd name="connsiteY30" fmla="*/ 27633 h 607074"/>
              <a:gd name="connsiteX31" fmla="*/ 246544 w 493499"/>
              <a:gd name="connsiteY31" fmla="*/ 0 h 607074"/>
              <a:gd name="connsiteX32" fmla="*/ 433419 w 493499"/>
              <a:gd name="connsiteY32" fmla="*/ 186497 h 607074"/>
              <a:gd name="connsiteX33" fmla="*/ 389120 w 493499"/>
              <a:gd name="connsiteY33" fmla="*/ 306945 h 607074"/>
              <a:gd name="connsiteX34" fmla="*/ 491740 w 493499"/>
              <a:gd name="connsiteY34" fmla="*/ 536813 h 607074"/>
              <a:gd name="connsiteX35" fmla="*/ 493477 w 493499"/>
              <a:gd name="connsiteY35" fmla="*/ 544124 h 607074"/>
              <a:gd name="connsiteX36" fmla="*/ 478959 w 493499"/>
              <a:gd name="connsiteY36" fmla="*/ 557383 h 607074"/>
              <a:gd name="connsiteX37" fmla="*/ 478835 w 493499"/>
              <a:gd name="connsiteY37" fmla="*/ 557383 h 607074"/>
              <a:gd name="connsiteX38" fmla="*/ 473375 w 493499"/>
              <a:gd name="connsiteY38" fmla="*/ 556268 h 607074"/>
              <a:gd name="connsiteX39" fmla="*/ 405500 w 493499"/>
              <a:gd name="connsiteY39" fmla="*/ 527271 h 607074"/>
              <a:gd name="connsiteX40" fmla="*/ 381427 w 493499"/>
              <a:gd name="connsiteY40" fmla="*/ 597656 h 607074"/>
              <a:gd name="connsiteX41" fmla="*/ 369018 w 493499"/>
              <a:gd name="connsiteY41" fmla="*/ 607074 h 607074"/>
              <a:gd name="connsiteX42" fmla="*/ 368398 w 493499"/>
              <a:gd name="connsiteY42" fmla="*/ 607074 h 607074"/>
              <a:gd name="connsiteX43" fmla="*/ 355741 w 493499"/>
              <a:gd name="connsiteY43" fmla="*/ 598896 h 607074"/>
              <a:gd name="connsiteX44" fmla="*/ 255231 w 493499"/>
              <a:gd name="connsiteY44" fmla="*/ 372869 h 607074"/>
              <a:gd name="connsiteX45" fmla="*/ 246544 w 493499"/>
              <a:gd name="connsiteY45" fmla="*/ 373117 h 607074"/>
              <a:gd name="connsiteX46" fmla="*/ 237982 w 493499"/>
              <a:gd name="connsiteY46" fmla="*/ 372869 h 607074"/>
              <a:gd name="connsiteX47" fmla="*/ 137472 w 493499"/>
              <a:gd name="connsiteY47" fmla="*/ 598896 h 607074"/>
              <a:gd name="connsiteX48" fmla="*/ 124815 w 493499"/>
              <a:gd name="connsiteY48" fmla="*/ 607074 h 607074"/>
              <a:gd name="connsiteX49" fmla="*/ 124195 w 493499"/>
              <a:gd name="connsiteY49" fmla="*/ 607074 h 607074"/>
              <a:gd name="connsiteX50" fmla="*/ 111662 w 493499"/>
              <a:gd name="connsiteY50" fmla="*/ 597656 h 607074"/>
              <a:gd name="connsiteX51" fmla="*/ 87713 w 493499"/>
              <a:gd name="connsiteY51" fmla="*/ 527271 h 607074"/>
              <a:gd name="connsiteX52" fmla="*/ 19341 w 493499"/>
              <a:gd name="connsiteY52" fmla="*/ 556764 h 607074"/>
              <a:gd name="connsiteX53" fmla="*/ 3954 w 493499"/>
              <a:gd name="connsiteY53" fmla="*/ 553790 h 607074"/>
              <a:gd name="connsiteX54" fmla="*/ 1224 w 493499"/>
              <a:gd name="connsiteY54" fmla="*/ 538424 h 607074"/>
              <a:gd name="connsiteX55" fmla="*/ 104092 w 493499"/>
              <a:gd name="connsiteY55" fmla="*/ 306945 h 607074"/>
              <a:gd name="connsiteX56" fmla="*/ 59793 w 493499"/>
              <a:gd name="connsiteY56" fmla="*/ 186497 h 607074"/>
              <a:gd name="connsiteX57" fmla="*/ 246544 w 493499"/>
              <a:gd name="connsiteY57" fmla="*/ 0 h 60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3499" h="607074">
                <a:moveTo>
                  <a:pt x="368149" y="328011"/>
                </a:moveTo>
                <a:cubicBezTo>
                  <a:pt x="344449" y="348334"/>
                  <a:pt x="315661" y="362832"/>
                  <a:pt x="283895" y="369400"/>
                </a:cubicBezTo>
                <a:lnTo>
                  <a:pt x="366660" y="555400"/>
                </a:lnTo>
                <a:lnTo>
                  <a:pt x="384033" y="504222"/>
                </a:lnTo>
                <a:cubicBezTo>
                  <a:pt x="385273" y="500505"/>
                  <a:pt x="388003" y="497531"/>
                  <a:pt x="391602" y="496044"/>
                </a:cubicBezTo>
                <a:cubicBezTo>
                  <a:pt x="395076" y="494433"/>
                  <a:pt x="399047" y="494433"/>
                  <a:pt x="402646" y="495920"/>
                </a:cubicBezTo>
                <a:lnTo>
                  <a:pt x="452404" y="517358"/>
                </a:lnTo>
                <a:close/>
                <a:moveTo>
                  <a:pt x="125064" y="328011"/>
                </a:moveTo>
                <a:lnTo>
                  <a:pt x="40808" y="517358"/>
                </a:lnTo>
                <a:lnTo>
                  <a:pt x="90567" y="495920"/>
                </a:lnTo>
                <a:cubicBezTo>
                  <a:pt x="92304" y="495176"/>
                  <a:pt x="94165" y="494805"/>
                  <a:pt x="96027" y="494805"/>
                </a:cubicBezTo>
                <a:cubicBezTo>
                  <a:pt x="97888" y="494805"/>
                  <a:pt x="99873" y="495300"/>
                  <a:pt x="101611" y="496044"/>
                </a:cubicBezTo>
                <a:cubicBezTo>
                  <a:pt x="105085" y="497531"/>
                  <a:pt x="107815" y="500505"/>
                  <a:pt x="109056" y="504222"/>
                </a:cubicBezTo>
                <a:lnTo>
                  <a:pt x="126553" y="555400"/>
                </a:lnTo>
                <a:lnTo>
                  <a:pt x="209194" y="369400"/>
                </a:lnTo>
                <a:cubicBezTo>
                  <a:pt x="177552" y="362832"/>
                  <a:pt x="148764" y="348334"/>
                  <a:pt x="125064" y="328011"/>
                </a:cubicBezTo>
                <a:close/>
                <a:moveTo>
                  <a:pt x="246560" y="89869"/>
                </a:moveTo>
                <a:cubicBezTo>
                  <a:pt x="193191" y="89869"/>
                  <a:pt x="149752" y="133235"/>
                  <a:pt x="149752" y="186513"/>
                </a:cubicBezTo>
                <a:cubicBezTo>
                  <a:pt x="149752" y="239915"/>
                  <a:pt x="193191" y="283281"/>
                  <a:pt x="246560" y="283281"/>
                </a:cubicBezTo>
                <a:cubicBezTo>
                  <a:pt x="300053" y="283281"/>
                  <a:pt x="343493" y="239915"/>
                  <a:pt x="343493" y="186513"/>
                </a:cubicBezTo>
                <a:cubicBezTo>
                  <a:pt x="343493" y="133235"/>
                  <a:pt x="300053" y="89869"/>
                  <a:pt x="246560" y="89869"/>
                </a:cubicBezTo>
                <a:close/>
                <a:moveTo>
                  <a:pt x="246560" y="62239"/>
                </a:moveTo>
                <a:cubicBezTo>
                  <a:pt x="315319" y="62239"/>
                  <a:pt x="371170" y="117995"/>
                  <a:pt x="371170" y="186513"/>
                </a:cubicBezTo>
                <a:cubicBezTo>
                  <a:pt x="371170" y="255155"/>
                  <a:pt x="315319" y="310911"/>
                  <a:pt x="246560" y="310911"/>
                </a:cubicBezTo>
                <a:cubicBezTo>
                  <a:pt x="177925" y="310911"/>
                  <a:pt x="122074" y="255155"/>
                  <a:pt x="122074" y="186513"/>
                </a:cubicBezTo>
                <a:cubicBezTo>
                  <a:pt x="122074" y="117995"/>
                  <a:pt x="177925" y="62239"/>
                  <a:pt x="246560" y="62239"/>
                </a:cubicBezTo>
                <a:close/>
                <a:moveTo>
                  <a:pt x="246544" y="27633"/>
                </a:moveTo>
                <a:cubicBezTo>
                  <a:pt x="158815" y="27633"/>
                  <a:pt x="87465" y="98887"/>
                  <a:pt x="87465" y="186497"/>
                </a:cubicBezTo>
                <a:cubicBezTo>
                  <a:pt x="87465" y="274231"/>
                  <a:pt x="158815" y="345483"/>
                  <a:pt x="246544" y="345483"/>
                </a:cubicBezTo>
                <a:cubicBezTo>
                  <a:pt x="334274" y="345483"/>
                  <a:pt x="405748" y="274231"/>
                  <a:pt x="405748" y="186497"/>
                </a:cubicBezTo>
                <a:cubicBezTo>
                  <a:pt x="405748" y="98887"/>
                  <a:pt x="334274" y="27633"/>
                  <a:pt x="246544" y="27633"/>
                </a:cubicBezTo>
                <a:close/>
                <a:moveTo>
                  <a:pt x="246544" y="0"/>
                </a:moveTo>
                <a:cubicBezTo>
                  <a:pt x="349536" y="0"/>
                  <a:pt x="433419" y="83645"/>
                  <a:pt x="433419" y="186497"/>
                </a:cubicBezTo>
                <a:cubicBezTo>
                  <a:pt x="433419" y="232470"/>
                  <a:pt x="416667" y="274478"/>
                  <a:pt x="389120" y="306945"/>
                </a:cubicBezTo>
                <a:cubicBezTo>
                  <a:pt x="389120" y="306945"/>
                  <a:pt x="468288" y="481298"/>
                  <a:pt x="491740" y="536813"/>
                </a:cubicBezTo>
                <a:cubicBezTo>
                  <a:pt x="493229" y="540159"/>
                  <a:pt x="493601" y="542265"/>
                  <a:pt x="493477" y="544124"/>
                </a:cubicBezTo>
                <a:cubicBezTo>
                  <a:pt x="492857" y="551807"/>
                  <a:pt x="486652" y="557383"/>
                  <a:pt x="478959" y="557383"/>
                </a:cubicBezTo>
                <a:lnTo>
                  <a:pt x="478835" y="557383"/>
                </a:lnTo>
                <a:cubicBezTo>
                  <a:pt x="476974" y="557383"/>
                  <a:pt x="475112" y="557011"/>
                  <a:pt x="473375" y="556268"/>
                </a:cubicBezTo>
                <a:lnTo>
                  <a:pt x="405500" y="527271"/>
                </a:lnTo>
                <a:lnTo>
                  <a:pt x="381427" y="597656"/>
                </a:lnTo>
                <a:cubicBezTo>
                  <a:pt x="379565" y="603109"/>
                  <a:pt x="374602" y="606826"/>
                  <a:pt x="369018" y="607074"/>
                </a:cubicBezTo>
                <a:cubicBezTo>
                  <a:pt x="368770" y="607074"/>
                  <a:pt x="368522" y="607074"/>
                  <a:pt x="368398" y="607074"/>
                </a:cubicBezTo>
                <a:cubicBezTo>
                  <a:pt x="362938" y="607074"/>
                  <a:pt x="357974" y="603852"/>
                  <a:pt x="355741" y="598896"/>
                </a:cubicBezTo>
                <a:lnTo>
                  <a:pt x="255231" y="372869"/>
                </a:lnTo>
                <a:cubicBezTo>
                  <a:pt x="252377" y="372993"/>
                  <a:pt x="249523" y="373117"/>
                  <a:pt x="246544" y="373117"/>
                </a:cubicBezTo>
                <a:cubicBezTo>
                  <a:pt x="243690" y="373117"/>
                  <a:pt x="240836" y="372993"/>
                  <a:pt x="237982" y="372869"/>
                </a:cubicBezTo>
                <a:lnTo>
                  <a:pt x="137472" y="598896"/>
                </a:lnTo>
                <a:cubicBezTo>
                  <a:pt x="135239" y="603852"/>
                  <a:pt x="130275" y="607074"/>
                  <a:pt x="124815" y="607074"/>
                </a:cubicBezTo>
                <a:cubicBezTo>
                  <a:pt x="124567" y="607074"/>
                  <a:pt x="124443" y="607074"/>
                  <a:pt x="124195" y="607074"/>
                </a:cubicBezTo>
                <a:cubicBezTo>
                  <a:pt x="118486" y="606826"/>
                  <a:pt x="113523" y="603109"/>
                  <a:pt x="111662" y="597656"/>
                </a:cubicBezTo>
                <a:lnTo>
                  <a:pt x="87713" y="527271"/>
                </a:lnTo>
                <a:lnTo>
                  <a:pt x="19341" y="556764"/>
                </a:lnTo>
                <a:cubicBezTo>
                  <a:pt x="14005" y="558994"/>
                  <a:pt x="8049" y="557755"/>
                  <a:pt x="3954" y="553790"/>
                </a:cubicBezTo>
                <a:cubicBezTo>
                  <a:pt x="-16" y="549700"/>
                  <a:pt x="-1133" y="543628"/>
                  <a:pt x="1224" y="538424"/>
                </a:cubicBezTo>
                <a:lnTo>
                  <a:pt x="104092" y="306945"/>
                </a:lnTo>
                <a:cubicBezTo>
                  <a:pt x="76545" y="274478"/>
                  <a:pt x="59793" y="232470"/>
                  <a:pt x="59793" y="186497"/>
                </a:cubicBezTo>
                <a:cubicBezTo>
                  <a:pt x="59793" y="83645"/>
                  <a:pt x="143552" y="0"/>
                  <a:pt x="246544" y="0"/>
                </a:cubicBezTo>
                <a:close/>
              </a:path>
            </a:pathLst>
          </a:cu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4" name="pen_175390"/>
          <p:cNvSpPr/>
          <p:nvPr>
            <p:custDataLst>
              <p:tags r:id="rId16"/>
            </p:custDataLst>
          </p:nvPr>
        </p:nvSpPr>
        <p:spPr>
          <a:xfrm>
            <a:off x="4431199" y="3171842"/>
            <a:ext cx="422161" cy="549200"/>
          </a:xfrm>
          <a:custGeom>
            <a:avLst/>
            <a:gdLst>
              <a:gd name="connsiteX0" fmla="*/ 323966 w 466649"/>
              <a:gd name="connsiteY0" fmla="*/ 496569 h 607074"/>
              <a:gd name="connsiteX1" fmla="*/ 345065 w 466649"/>
              <a:gd name="connsiteY1" fmla="*/ 496569 h 607074"/>
              <a:gd name="connsiteX2" fmla="*/ 345065 w 466649"/>
              <a:gd name="connsiteY2" fmla="*/ 557114 h 607074"/>
              <a:gd name="connsiteX3" fmla="*/ 323966 w 466649"/>
              <a:gd name="connsiteY3" fmla="*/ 557114 h 607074"/>
              <a:gd name="connsiteX4" fmla="*/ 77228 w 466649"/>
              <a:gd name="connsiteY4" fmla="*/ 474082 h 607074"/>
              <a:gd name="connsiteX5" fmla="*/ 21158 w 466649"/>
              <a:gd name="connsiteY5" fmla="*/ 530068 h 607074"/>
              <a:gd name="connsiteX6" fmla="*/ 77228 w 466649"/>
              <a:gd name="connsiteY6" fmla="*/ 585948 h 607074"/>
              <a:gd name="connsiteX7" fmla="*/ 102618 w 466649"/>
              <a:gd name="connsiteY7" fmla="*/ 585948 h 607074"/>
              <a:gd name="connsiteX8" fmla="*/ 158582 w 466649"/>
              <a:gd name="connsiteY8" fmla="*/ 530068 h 607074"/>
              <a:gd name="connsiteX9" fmla="*/ 149696 w 466649"/>
              <a:gd name="connsiteY9" fmla="*/ 499751 h 607074"/>
              <a:gd name="connsiteX10" fmla="*/ 149696 w 466649"/>
              <a:gd name="connsiteY10" fmla="*/ 530068 h 607074"/>
              <a:gd name="connsiteX11" fmla="*/ 97752 w 466649"/>
              <a:gd name="connsiteY11" fmla="*/ 575490 h 607074"/>
              <a:gd name="connsiteX12" fmla="*/ 81989 w 466649"/>
              <a:gd name="connsiteY12" fmla="*/ 575490 h 607074"/>
              <a:gd name="connsiteX13" fmla="*/ 30151 w 466649"/>
              <a:gd name="connsiteY13" fmla="*/ 530068 h 607074"/>
              <a:gd name="connsiteX14" fmla="*/ 81989 w 466649"/>
              <a:gd name="connsiteY14" fmla="*/ 484540 h 607074"/>
              <a:gd name="connsiteX15" fmla="*/ 87490 w 466649"/>
              <a:gd name="connsiteY15" fmla="*/ 484540 h 607074"/>
              <a:gd name="connsiteX16" fmla="*/ 114255 w 466649"/>
              <a:gd name="connsiteY16" fmla="*/ 511370 h 607074"/>
              <a:gd name="connsiteX17" fmla="*/ 87490 w 466649"/>
              <a:gd name="connsiteY17" fmla="*/ 538096 h 607074"/>
              <a:gd name="connsiteX18" fmla="*/ 71304 w 466649"/>
              <a:gd name="connsiteY18" fmla="*/ 538096 h 607074"/>
              <a:gd name="connsiteX19" fmla="*/ 71304 w 466649"/>
              <a:gd name="connsiteY19" fmla="*/ 516969 h 607074"/>
              <a:gd name="connsiteX20" fmla="*/ 87490 w 466649"/>
              <a:gd name="connsiteY20" fmla="*/ 516969 h 607074"/>
              <a:gd name="connsiteX21" fmla="*/ 93097 w 466649"/>
              <a:gd name="connsiteY21" fmla="*/ 511370 h 607074"/>
              <a:gd name="connsiteX22" fmla="*/ 87490 w 466649"/>
              <a:gd name="connsiteY22" fmla="*/ 505666 h 607074"/>
              <a:gd name="connsiteX23" fmla="*/ 81989 w 466649"/>
              <a:gd name="connsiteY23" fmla="*/ 505666 h 607074"/>
              <a:gd name="connsiteX24" fmla="*/ 51309 w 466649"/>
              <a:gd name="connsiteY24" fmla="*/ 530068 h 607074"/>
              <a:gd name="connsiteX25" fmla="*/ 81989 w 466649"/>
              <a:gd name="connsiteY25" fmla="*/ 554363 h 607074"/>
              <a:gd name="connsiteX26" fmla="*/ 97752 w 466649"/>
              <a:gd name="connsiteY26" fmla="*/ 554363 h 607074"/>
              <a:gd name="connsiteX27" fmla="*/ 128537 w 466649"/>
              <a:gd name="connsiteY27" fmla="*/ 530068 h 607074"/>
              <a:gd name="connsiteX28" fmla="*/ 128537 w 466649"/>
              <a:gd name="connsiteY28" fmla="*/ 480526 h 607074"/>
              <a:gd name="connsiteX29" fmla="*/ 102618 w 466649"/>
              <a:gd name="connsiteY29" fmla="*/ 474082 h 607074"/>
              <a:gd name="connsiteX30" fmla="*/ 261445 w 466649"/>
              <a:gd name="connsiteY30" fmla="*/ 379642 h 607074"/>
              <a:gd name="connsiteX31" fmla="*/ 282544 w 466649"/>
              <a:gd name="connsiteY31" fmla="*/ 379642 h 607074"/>
              <a:gd name="connsiteX32" fmla="*/ 282544 w 466649"/>
              <a:gd name="connsiteY32" fmla="*/ 557114 h 607074"/>
              <a:gd name="connsiteX33" fmla="*/ 261445 w 466649"/>
              <a:gd name="connsiteY33" fmla="*/ 557114 h 607074"/>
              <a:gd name="connsiteX34" fmla="*/ 386557 w 466649"/>
              <a:gd name="connsiteY34" fmla="*/ 352897 h 607074"/>
              <a:gd name="connsiteX35" fmla="*/ 407727 w 466649"/>
              <a:gd name="connsiteY35" fmla="*/ 352897 h 607074"/>
              <a:gd name="connsiteX36" fmla="*/ 407727 w 466649"/>
              <a:gd name="connsiteY36" fmla="*/ 557113 h 607074"/>
              <a:gd name="connsiteX37" fmla="*/ 386557 w 466649"/>
              <a:gd name="connsiteY37" fmla="*/ 557113 h 607074"/>
              <a:gd name="connsiteX38" fmla="*/ 198924 w 466649"/>
              <a:gd name="connsiteY38" fmla="*/ 289530 h 607074"/>
              <a:gd name="connsiteX39" fmla="*/ 220094 w 466649"/>
              <a:gd name="connsiteY39" fmla="*/ 289530 h 607074"/>
              <a:gd name="connsiteX40" fmla="*/ 220094 w 466649"/>
              <a:gd name="connsiteY40" fmla="*/ 557114 h 607074"/>
              <a:gd name="connsiteX41" fmla="*/ 198924 w 466649"/>
              <a:gd name="connsiteY41" fmla="*/ 557114 h 607074"/>
              <a:gd name="connsiteX42" fmla="*/ 323966 w 466649"/>
              <a:gd name="connsiteY42" fmla="*/ 248672 h 607074"/>
              <a:gd name="connsiteX43" fmla="*/ 345065 w 466649"/>
              <a:gd name="connsiteY43" fmla="*/ 248672 h 607074"/>
              <a:gd name="connsiteX44" fmla="*/ 345065 w 466649"/>
              <a:gd name="connsiteY44" fmla="*/ 457052 h 607074"/>
              <a:gd name="connsiteX45" fmla="*/ 323966 w 466649"/>
              <a:gd name="connsiteY45" fmla="*/ 457052 h 607074"/>
              <a:gd name="connsiteX46" fmla="*/ 386557 w 466649"/>
              <a:gd name="connsiteY46" fmla="*/ 183047 h 607074"/>
              <a:gd name="connsiteX47" fmla="*/ 407727 w 466649"/>
              <a:gd name="connsiteY47" fmla="*/ 183047 h 607074"/>
              <a:gd name="connsiteX48" fmla="*/ 407727 w 466649"/>
              <a:gd name="connsiteY48" fmla="*/ 314863 h 607074"/>
              <a:gd name="connsiteX49" fmla="*/ 386557 w 466649"/>
              <a:gd name="connsiteY49" fmla="*/ 314863 h 607074"/>
              <a:gd name="connsiteX50" fmla="*/ 323966 w 466649"/>
              <a:gd name="connsiteY50" fmla="*/ 183047 h 607074"/>
              <a:gd name="connsiteX51" fmla="*/ 345065 w 466649"/>
              <a:gd name="connsiteY51" fmla="*/ 183047 h 607074"/>
              <a:gd name="connsiteX52" fmla="*/ 345065 w 466649"/>
              <a:gd name="connsiteY52" fmla="*/ 220447 h 607074"/>
              <a:gd name="connsiteX53" fmla="*/ 323966 w 466649"/>
              <a:gd name="connsiteY53" fmla="*/ 220447 h 607074"/>
              <a:gd name="connsiteX54" fmla="*/ 261445 w 466649"/>
              <a:gd name="connsiteY54" fmla="*/ 183047 h 607074"/>
              <a:gd name="connsiteX55" fmla="*/ 282544 w 466649"/>
              <a:gd name="connsiteY55" fmla="*/ 183047 h 607074"/>
              <a:gd name="connsiteX56" fmla="*/ 282544 w 466649"/>
              <a:gd name="connsiteY56" fmla="*/ 352898 h 607074"/>
              <a:gd name="connsiteX57" fmla="*/ 261445 w 466649"/>
              <a:gd name="connsiteY57" fmla="*/ 352898 h 607074"/>
              <a:gd name="connsiteX58" fmla="*/ 198924 w 466649"/>
              <a:gd name="connsiteY58" fmla="*/ 183047 h 607074"/>
              <a:gd name="connsiteX59" fmla="*/ 220094 w 466649"/>
              <a:gd name="connsiteY59" fmla="*/ 183047 h 607074"/>
              <a:gd name="connsiteX60" fmla="*/ 220094 w 466649"/>
              <a:gd name="connsiteY60" fmla="*/ 261304 h 607074"/>
              <a:gd name="connsiteX61" fmla="*/ 198924 w 466649"/>
              <a:gd name="connsiteY61" fmla="*/ 261304 h 607074"/>
              <a:gd name="connsiteX62" fmla="*/ 179741 w 466649"/>
              <a:gd name="connsiteY62" fmla="*/ 154119 h 607074"/>
              <a:gd name="connsiteX63" fmla="*/ 179741 w 466649"/>
              <a:gd name="connsiteY63" fmla="*/ 530068 h 607074"/>
              <a:gd name="connsiteX64" fmla="*/ 155620 w 466649"/>
              <a:gd name="connsiteY64" fmla="*/ 585948 h 607074"/>
              <a:gd name="connsiteX65" fmla="*/ 445491 w 466649"/>
              <a:gd name="connsiteY65" fmla="*/ 585948 h 607074"/>
              <a:gd name="connsiteX66" fmla="*/ 445491 w 466649"/>
              <a:gd name="connsiteY66" fmla="*/ 154119 h 607074"/>
              <a:gd name="connsiteX67" fmla="*/ 77228 w 466649"/>
              <a:gd name="connsiteY67" fmla="*/ 21127 h 607074"/>
              <a:gd name="connsiteX68" fmla="*/ 21158 w 466649"/>
              <a:gd name="connsiteY68" fmla="*/ 77112 h 607074"/>
              <a:gd name="connsiteX69" fmla="*/ 21158 w 466649"/>
              <a:gd name="connsiteY69" fmla="*/ 477145 h 607074"/>
              <a:gd name="connsiteX70" fmla="*/ 77228 w 466649"/>
              <a:gd name="connsiteY70" fmla="*/ 452955 h 607074"/>
              <a:gd name="connsiteX71" fmla="*/ 102618 w 466649"/>
              <a:gd name="connsiteY71" fmla="*/ 452955 h 607074"/>
              <a:gd name="connsiteX72" fmla="*/ 158582 w 466649"/>
              <a:gd name="connsiteY72" fmla="*/ 477145 h 607074"/>
              <a:gd name="connsiteX73" fmla="*/ 158582 w 466649"/>
              <a:gd name="connsiteY73" fmla="*/ 77112 h 607074"/>
              <a:gd name="connsiteX74" fmla="*/ 102618 w 466649"/>
              <a:gd name="connsiteY74" fmla="*/ 21127 h 607074"/>
              <a:gd name="connsiteX75" fmla="*/ 77228 w 466649"/>
              <a:gd name="connsiteY75" fmla="*/ 0 h 607074"/>
              <a:gd name="connsiteX76" fmla="*/ 102618 w 466649"/>
              <a:gd name="connsiteY76" fmla="*/ 0 h 607074"/>
              <a:gd name="connsiteX77" fmla="*/ 179741 w 466649"/>
              <a:gd name="connsiteY77" fmla="*/ 77112 h 607074"/>
              <a:gd name="connsiteX78" fmla="*/ 179741 w 466649"/>
              <a:gd name="connsiteY78" fmla="*/ 132992 h 607074"/>
              <a:gd name="connsiteX79" fmla="*/ 466649 w 466649"/>
              <a:gd name="connsiteY79" fmla="*/ 132992 h 607074"/>
              <a:gd name="connsiteX80" fmla="*/ 466649 w 466649"/>
              <a:gd name="connsiteY80" fmla="*/ 607074 h 607074"/>
              <a:gd name="connsiteX81" fmla="*/ 77228 w 466649"/>
              <a:gd name="connsiteY81" fmla="*/ 607074 h 607074"/>
              <a:gd name="connsiteX82" fmla="*/ 0 w 466649"/>
              <a:gd name="connsiteY82" fmla="*/ 530068 h 607074"/>
              <a:gd name="connsiteX83" fmla="*/ 0 w 466649"/>
              <a:gd name="connsiteY83" fmla="*/ 77112 h 607074"/>
              <a:gd name="connsiteX84" fmla="*/ 77228 w 466649"/>
              <a:gd name="connsiteY84" fmla="*/ 0 h 60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466649" h="607074">
                <a:moveTo>
                  <a:pt x="323966" y="496569"/>
                </a:moveTo>
                <a:lnTo>
                  <a:pt x="345065" y="496569"/>
                </a:lnTo>
                <a:lnTo>
                  <a:pt x="345065" y="557114"/>
                </a:lnTo>
                <a:lnTo>
                  <a:pt x="323966" y="557114"/>
                </a:lnTo>
                <a:close/>
                <a:moveTo>
                  <a:pt x="77228" y="474082"/>
                </a:moveTo>
                <a:cubicBezTo>
                  <a:pt x="46337" y="474082"/>
                  <a:pt x="21158" y="499223"/>
                  <a:pt x="21158" y="530068"/>
                </a:cubicBezTo>
                <a:cubicBezTo>
                  <a:pt x="21158" y="560912"/>
                  <a:pt x="46337" y="585948"/>
                  <a:pt x="77228" y="585948"/>
                </a:cubicBezTo>
                <a:lnTo>
                  <a:pt x="102618" y="585948"/>
                </a:lnTo>
                <a:cubicBezTo>
                  <a:pt x="133510" y="585948"/>
                  <a:pt x="158582" y="560912"/>
                  <a:pt x="158582" y="530068"/>
                </a:cubicBezTo>
                <a:cubicBezTo>
                  <a:pt x="158582" y="518870"/>
                  <a:pt x="155303" y="508518"/>
                  <a:pt x="149696" y="499751"/>
                </a:cubicBezTo>
                <a:lnTo>
                  <a:pt x="149696" y="530068"/>
                </a:lnTo>
                <a:cubicBezTo>
                  <a:pt x="149696" y="555103"/>
                  <a:pt x="126422" y="575490"/>
                  <a:pt x="97752" y="575490"/>
                </a:cubicBezTo>
                <a:lnTo>
                  <a:pt x="81989" y="575490"/>
                </a:lnTo>
                <a:cubicBezTo>
                  <a:pt x="53425" y="575490"/>
                  <a:pt x="30151" y="555103"/>
                  <a:pt x="30151" y="530068"/>
                </a:cubicBezTo>
                <a:cubicBezTo>
                  <a:pt x="30151" y="504927"/>
                  <a:pt x="53425" y="484540"/>
                  <a:pt x="81989" y="484540"/>
                </a:cubicBezTo>
                <a:lnTo>
                  <a:pt x="87490" y="484540"/>
                </a:lnTo>
                <a:cubicBezTo>
                  <a:pt x="102301" y="484540"/>
                  <a:pt x="114255" y="496582"/>
                  <a:pt x="114255" y="511370"/>
                </a:cubicBezTo>
                <a:cubicBezTo>
                  <a:pt x="114255" y="526053"/>
                  <a:pt x="102301" y="538096"/>
                  <a:pt x="87490" y="538096"/>
                </a:cubicBezTo>
                <a:lnTo>
                  <a:pt x="71304" y="538096"/>
                </a:lnTo>
                <a:lnTo>
                  <a:pt x="71304" y="516969"/>
                </a:lnTo>
                <a:lnTo>
                  <a:pt x="87490" y="516969"/>
                </a:lnTo>
                <a:cubicBezTo>
                  <a:pt x="90558" y="516969"/>
                  <a:pt x="93097" y="514434"/>
                  <a:pt x="93097" y="511370"/>
                </a:cubicBezTo>
                <a:cubicBezTo>
                  <a:pt x="93097" y="508201"/>
                  <a:pt x="90558" y="505666"/>
                  <a:pt x="87490" y="505666"/>
                </a:cubicBezTo>
                <a:lnTo>
                  <a:pt x="81989" y="505666"/>
                </a:lnTo>
                <a:cubicBezTo>
                  <a:pt x="65062" y="505666"/>
                  <a:pt x="51309" y="516652"/>
                  <a:pt x="51309" y="530068"/>
                </a:cubicBezTo>
                <a:cubicBezTo>
                  <a:pt x="51309" y="543483"/>
                  <a:pt x="65062" y="554363"/>
                  <a:pt x="81989" y="554363"/>
                </a:cubicBezTo>
                <a:lnTo>
                  <a:pt x="97752" y="554363"/>
                </a:lnTo>
                <a:cubicBezTo>
                  <a:pt x="114679" y="554363"/>
                  <a:pt x="128537" y="543483"/>
                  <a:pt x="128537" y="530068"/>
                </a:cubicBezTo>
                <a:lnTo>
                  <a:pt x="128537" y="480526"/>
                </a:lnTo>
                <a:cubicBezTo>
                  <a:pt x="120709" y="476406"/>
                  <a:pt x="111928" y="474082"/>
                  <a:pt x="102618" y="474082"/>
                </a:cubicBezTo>
                <a:close/>
                <a:moveTo>
                  <a:pt x="261445" y="379642"/>
                </a:moveTo>
                <a:lnTo>
                  <a:pt x="282544" y="379642"/>
                </a:lnTo>
                <a:lnTo>
                  <a:pt x="282544" y="557114"/>
                </a:lnTo>
                <a:lnTo>
                  <a:pt x="261445" y="557114"/>
                </a:lnTo>
                <a:close/>
                <a:moveTo>
                  <a:pt x="386557" y="352897"/>
                </a:moveTo>
                <a:lnTo>
                  <a:pt x="407727" y="352897"/>
                </a:lnTo>
                <a:lnTo>
                  <a:pt x="407727" y="557113"/>
                </a:lnTo>
                <a:lnTo>
                  <a:pt x="386557" y="557113"/>
                </a:lnTo>
                <a:close/>
                <a:moveTo>
                  <a:pt x="198924" y="289530"/>
                </a:moveTo>
                <a:lnTo>
                  <a:pt x="220094" y="289530"/>
                </a:lnTo>
                <a:lnTo>
                  <a:pt x="220094" y="557114"/>
                </a:lnTo>
                <a:lnTo>
                  <a:pt x="198924" y="557114"/>
                </a:lnTo>
                <a:close/>
                <a:moveTo>
                  <a:pt x="323966" y="248672"/>
                </a:moveTo>
                <a:lnTo>
                  <a:pt x="345065" y="248672"/>
                </a:lnTo>
                <a:lnTo>
                  <a:pt x="345065" y="457052"/>
                </a:lnTo>
                <a:lnTo>
                  <a:pt x="323966" y="457052"/>
                </a:lnTo>
                <a:close/>
                <a:moveTo>
                  <a:pt x="386557" y="183047"/>
                </a:moveTo>
                <a:lnTo>
                  <a:pt x="407727" y="183047"/>
                </a:lnTo>
                <a:lnTo>
                  <a:pt x="407727" y="314863"/>
                </a:lnTo>
                <a:lnTo>
                  <a:pt x="386557" y="314863"/>
                </a:lnTo>
                <a:close/>
                <a:moveTo>
                  <a:pt x="323966" y="183047"/>
                </a:moveTo>
                <a:lnTo>
                  <a:pt x="345065" y="183047"/>
                </a:lnTo>
                <a:lnTo>
                  <a:pt x="345065" y="220447"/>
                </a:lnTo>
                <a:lnTo>
                  <a:pt x="323966" y="220447"/>
                </a:lnTo>
                <a:close/>
                <a:moveTo>
                  <a:pt x="261445" y="183047"/>
                </a:moveTo>
                <a:lnTo>
                  <a:pt x="282544" y="183047"/>
                </a:lnTo>
                <a:lnTo>
                  <a:pt x="282544" y="352898"/>
                </a:lnTo>
                <a:lnTo>
                  <a:pt x="261445" y="352898"/>
                </a:lnTo>
                <a:close/>
                <a:moveTo>
                  <a:pt x="198924" y="183047"/>
                </a:moveTo>
                <a:lnTo>
                  <a:pt x="220094" y="183047"/>
                </a:lnTo>
                <a:lnTo>
                  <a:pt x="220094" y="261304"/>
                </a:lnTo>
                <a:lnTo>
                  <a:pt x="198924" y="261304"/>
                </a:lnTo>
                <a:close/>
                <a:moveTo>
                  <a:pt x="179741" y="154119"/>
                </a:moveTo>
                <a:lnTo>
                  <a:pt x="179741" y="530068"/>
                </a:lnTo>
                <a:cubicBezTo>
                  <a:pt x="179741" y="552039"/>
                  <a:pt x="170431" y="571898"/>
                  <a:pt x="155620" y="585948"/>
                </a:cubicBezTo>
                <a:lnTo>
                  <a:pt x="445491" y="585948"/>
                </a:lnTo>
                <a:lnTo>
                  <a:pt x="445491" y="154119"/>
                </a:lnTo>
                <a:close/>
                <a:moveTo>
                  <a:pt x="77228" y="21127"/>
                </a:moveTo>
                <a:cubicBezTo>
                  <a:pt x="46337" y="21127"/>
                  <a:pt x="21158" y="46267"/>
                  <a:pt x="21158" y="77112"/>
                </a:cubicBezTo>
                <a:lnTo>
                  <a:pt x="21158" y="477145"/>
                </a:lnTo>
                <a:cubicBezTo>
                  <a:pt x="35229" y="462251"/>
                  <a:pt x="55118" y="452955"/>
                  <a:pt x="77228" y="452955"/>
                </a:cubicBezTo>
                <a:lnTo>
                  <a:pt x="102618" y="452955"/>
                </a:lnTo>
                <a:cubicBezTo>
                  <a:pt x="124623" y="452955"/>
                  <a:pt x="144512" y="462251"/>
                  <a:pt x="158582" y="477145"/>
                </a:cubicBezTo>
                <a:lnTo>
                  <a:pt x="158582" y="77112"/>
                </a:lnTo>
                <a:cubicBezTo>
                  <a:pt x="158582" y="46267"/>
                  <a:pt x="133510" y="21127"/>
                  <a:pt x="102618" y="21127"/>
                </a:cubicBezTo>
                <a:close/>
                <a:moveTo>
                  <a:pt x="77228" y="0"/>
                </a:moveTo>
                <a:lnTo>
                  <a:pt x="102618" y="0"/>
                </a:lnTo>
                <a:cubicBezTo>
                  <a:pt x="145147" y="0"/>
                  <a:pt x="179741" y="34542"/>
                  <a:pt x="179741" y="77112"/>
                </a:cubicBezTo>
                <a:lnTo>
                  <a:pt x="179741" y="132992"/>
                </a:lnTo>
                <a:lnTo>
                  <a:pt x="466649" y="132992"/>
                </a:lnTo>
                <a:lnTo>
                  <a:pt x="466649" y="607074"/>
                </a:lnTo>
                <a:lnTo>
                  <a:pt x="77228" y="607074"/>
                </a:lnTo>
                <a:cubicBezTo>
                  <a:pt x="34700" y="607074"/>
                  <a:pt x="0" y="572532"/>
                  <a:pt x="0" y="530068"/>
                </a:cubicBezTo>
                <a:lnTo>
                  <a:pt x="0" y="77112"/>
                </a:lnTo>
                <a:cubicBezTo>
                  <a:pt x="0" y="34542"/>
                  <a:pt x="34700" y="0"/>
                  <a:pt x="77228" y="0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" name="任意多边形: 形状 55"/>
          <p:cNvSpPr/>
          <p:nvPr>
            <p:custDataLst>
              <p:tags r:id="rId17"/>
            </p:custDataLst>
          </p:nvPr>
        </p:nvSpPr>
        <p:spPr>
          <a:xfrm>
            <a:off x="4198507" y="4250980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" name="pen_175390"/>
          <p:cNvSpPr/>
          <p:nvPr>
            <p:custDataLst>
              <p:tags r:id="rId18"/>
            </p:custDataLst>
          </p:nvPr>
        </p:nvSpPr>
        <p:spPr>
          <a:xfrm>
            <a:off x="4389026" y="4552183"/>
            <a:ext cx="502892" cy="317768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5262880" y="4450080"/>
            <a:ext cx="5165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Current Implementation</a:t>
            </a:r>
            <a:endParaRPr lang="zh-CN" altLang="en-US"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4"/>
          <p:cNvSpPr/>
          <p:nvPr>
            <p:custDataLst>
              <p:tags r:id="rId1"/>
            </p:custDataLst>
          </p:nvPr>
        </p:nvSpPr>
        <p:spPr>
          <a:xfrm>
            <a:off x="1470461" y="3609500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919480" y="2840990"/>
            <a:ext cx="6995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I</a:t>
            </a: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ntroduction</a:t>
            </a: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 and </a:t>
            </a:r>
            <a:r>
              <a:rPr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Progress Update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8" name="矩形: 圆顶角 20"/>
          <p:cNvSpPr/>
          <p:nvPr>
            <p:custDataLst>
              <p:tags r:id="rId3"/>
            </p:custDataLst>
          </p:nvPr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10" name="任意多边形: 形状 12"/>
            <p:cNvSpPr/>
            <p:nvPr>
              <p:custDataLst>
                <p:tags r:id="rId4"/>
              </p:custDataLst>
            </p:nvPr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11" name="任意多边形: 形状 13"/>
            <p:cNvSpPr/>
            <p:nvPr>
              <p:custDataLst>
                <p:tags r:id="rId5"/>
              </p:custDataLst>
            </p:nvPr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1298679" y="1201874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01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13" name="图片 12" descr="图片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418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503050405090304" charset="0"/>
                <a:ea typeface="OPPOSans B" panose="00020600040101010101" pitchFamily="18" charset="-122"/>
                <a:cs typeface="Times New Roman Bold" panose="02020503050405090304" charset="0"/>
                <a:sym typeface="+mn-ea"/>
              </a:rPr>
              <a:t>Review</a:t>
            </a:r>
            <a:endParaRPr lang="en-US" altLang="zh-CN" sz="24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292100" sx="102000" sy="102000" algn="ctr" rotWithShape="0">
                  <a:prstClr val="black">
                    <a:alpha val="28000"/>
                  </a:prstClr>
                </a:outerShdw>
              </a:effectLst>
              <a:latin typeface="Times New Roman Bold" panose="02020503050405090304" charset="0"/>
              <a:ea typeface="OPPOSans B" panose="00020600040101010101" pitchFamily="18" charset="-122"/>
              <a:cs typeface="Times New Roman Bold" panose="02020503050405090304" charset="0"/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2"/>
            </p:custDataLst>
          </p:nvPr>
        </p:nvSpPr>
        <p:spPr>
          <a:xfrm>
            <a:off x="11044837" y="987395"/>
            <a:ext cx="1604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汉仪旗黑-75S" panose="00020600040101010101" pitchFamily="18" charset="-122"/>
              <a:ea typeface="汉仪旗黑-75S" panose="00020600040101010101" pitchFamily="18" charset="-122"/>
              <a:cs typeface="+mn-cs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6532245" y="1215390"/>
            <a:ext cx="5341620" cy="5038725"/>
          </a:xfrm>
          <a:prstGeom prst="rect">
            <a:avLst/>
          </a:prstGeom>
        </p:spPr>
        <p:txBody>
          <a:bodyPr>
            <a:noAutofit/>
          </a:bodyPr>
          <a:p>
            <a:pPr marL="0" indent="0" algn="just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503050405090304" charset="0"/>
                <a:ea typeface="-apple-system"/>
                <a:cs typeface="Times New Roman Regular" panose="02020503050405090304" charset="0"/>
              </a:rPr>
              <a:t>This project aims to enhance students' learning experience by integrating AI technology and intelligent features. We will create an online learning platform that combines a virtual learning assistant, intelligent clock, and data analysis to meet demands for personalization, real-time feedback, and efficient management. The platform will provide real-time question answering, personalized feedback, immersive study tracking, and relaxation reminders, making the learning process more engaging and effective.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503050405090304" charset="0"/>
              <a:ea typeface="-apple-system"/>
              <a:cs typeface="Times New Roman Regular" panose="0202050305040509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09625" y="1781810"/>
            <a:ext cx="5561965" cy="370967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503050405090304" charset="0"/>
                <a:ea typeface="OPPOSans B" panose="00020600040101010101" pitchFamily="18" charset="-122"/>
                <a:cs typeface="Times New Roman Bold" panose="02020503050405090304" charset="0"/>
                <a:sym typeface="+mn-ea"/>
              </a:rPr>
              <a:t>Progress Update</a:t>
            </a:r>
            <a:endParaRPr sz="2400" b="1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14095" y="2312035"/>
            <a:ext cx="10443845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2400">
                <a:solidFill>
                  <a:srgbClr val="000000"/>
                </a:solidFill>
                <a:latin typeface="Times New Roman" panose="02020503050405090304"/>
                <a:ea typeface="Times New Roman" panose="02020503050405090304"/>
              </a:rPr>
              <a:t>Deliverables:  First progress report, including technology selection, core function planning, and screenshots of preliminary development. </a:t>
            </a:r>
            <a:endParaRPr lang="en-US" altLang="zh-CN" sz="2400">
              <a:solidFill>
                <a:srgbClr val="000000"/>
              </a:solidFill>
              <a:latin typeface="Times New Roman" panose="02020503050405090304"/>
              <a:ea typeface="Times New Roman" panose="020205030504050903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4095" y="1158240"/>
            <a:ext cx="10217785" cy="881380"/>
          </a:xfrm>
          <a:prstGeom prst="rect">
            <a:avLst/>
          </a:prstGeom>
        </p:spPr>
        <p:txBody>
          <a:bodyPr wrap="square">
            <a:spAutoFit/>
          </a:bodyPr>
          <a:p>
            <a:pPr defTabSz="266700">
              <a:lnSpc>
                <a:spcPct val="107000"/>
              </a:lnSpc>
              <a:spcAft>
                <a:spcPts val="800"/>
              </a:spcAft>
            </a:pPr>
            <a:r>
              <a:rPr lang="en-US" altLang="zh-CN" sz="2400">
                <a:latin typeface="Times New Roman" panose="02020503050405090304"/>
                <a:ea typeface="PMingLiU"/>
              </a:rPr>
              <a:t>Milestone: technology selection, core function planning, architecture design, and preliminary development preparation.</a:t>
            </a:r>
            <a:endParaRPr lang="en-US" altLang="zh-CN" sz="2400">
              <a:latin typeface="Times New Roman" panose="02020503050405090304"/>
              <a:ea typeface="PMingLiU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798195" y="1284605"/>
            <a:ext cx="215900" cy="2159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>
            <p:custDataLst>
              <p:tags r:id="rId2"/>
            </p:custDataLst>
          </p:nvPr>
        </p:nvSpPr>
        <p:spPr>
          <a:xfrm>
            <a:off x="798195" y="2409190"/>
            <a:ext cx="215900" cy="2159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36750" y="3256280"/>
            <a:ext cx="7560000" cy="3215018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 C</a:t>
            </a:r>
            <a:r>
              <a:rPr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ore function planning</a:t>
            </a:r>
            <a:endParaRPr sz="2400" b="1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6260" y="1289050"/>
            <a:ext cx="11290935" cy="42799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>
            <p:custDataLst>
              <p:tags r:id="rId1"/>
            </p:custDataLst>
          </p:nvPr>
        </p:nvSpPr>
        <p:spPr>
          <a:xfrm>
            <a:off x="1425889" y="3813202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1336906" y="3045017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4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Architecture</a:t>
            </a:r>
            <a:endParaRPr sz="4400" b="1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>
            <p:custDataLst>
              <p:tags r:id="rId3"/>
            </p:custDataLst>
          </p:nvPr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>
              <p:custDataLst>
                <p:tags r:id="rId4"/>
              </p:custDataLst>
            </p:nvPr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>
              <p:custDataLst>
                <p:tags r:id="rId5"/>
              </p:custDataLst>
            </p:nvPr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1298679" y="1201874"/>
            <a:ext cx="24910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02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>
            <p:custDataLst>
              <p:tags r:id="rId1"/>
            </p:custDataLst>
          </p:nvPr>
        </p:nvSpPr>
        <p:spPr>
          <a:xfrm>
            <a:off x="1425939" y="3551049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1426005" y="2782441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Challenges</a:t>
            </a: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>
            <p:custDataLst>
              <p:tags r:id="rId3"/>
            </p:custDataLst>
          </p:nvPr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>
              <p:custDataLst>
                <p:tags r:id="rId4"/>
              </p:custDataLst>
            </p:nvPr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>
              <p:custDataLst>
                <p:tags r:id="rId5"/>
              </p:custDataLst>
            </p:nvPr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1298679" y="1201874"/>
            <a:ext cx="24910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03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Challenges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1109345" y="1136015"/>
            <a:ext cx="1018476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1. Database Design &amp; Performance Optimization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0">
              <a:buFont typeface="Arial" panose="020B0604020202090204" pitchFamily="34" charset="0"/>
              <a:buNone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Many-to-Many Relationship Modeling: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Implemented intermediate tables to manage the association between problems and tags.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Redis Integration: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Used for caching and fast indexing of user submission data to enhance query performance.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Balancing Normalization and Query Efficiency: </a:t>
            </a:r>
            <a:b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altLang="zh-CN" sz="2400">
                <a:latin typeface="Times New Roman Regular" panose="02020503050405090304" charset="0"/>
                <a:cs typeface="Times New Roman Regular" panose="02020503050405090304" charset="0"/>
              </a:rPr>
              <a:t>Applied proper indexing and normalization strategies to ensure scalable and efficient database operations.</a:t>
            </a: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342900" indent="-342900">
              <a:buFont typeface="Arial" panose="020B0604020202090204" pitchFamily="34" charset="0"/>
              <a:buChar char="•"/>
            </a:pPr>
            <a:endParaRPr lang="en-US" altLang="zh-CN" sz="24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ISLIDE.ICON" val="#36637;#83978;#16748;#108613;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ISLIDE.ICON" val="#36637;#83978;#16748;#108613;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ISLIDE.ICON" val="#36637;#83978;#16748;#108613;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ISLIDE.ICON" val="#6177;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ISLIDE.ICON" val="#6177;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ISLIDE.ICON" val="#6177;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ISLIDE.ICON" val="#36637;#83978;#16748;#108613;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ISLIDE.ICON" val="#36637;#83978;#16748;#108613;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ISLIDE.ICON" val="#6177;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ISLIDE.ICON" val="#6177;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ISLIDE.ICON" val="#6177;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ISLIDE.ICON" val="#6177;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ISLIDE.ICON" val="#6177;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ISLIDE.ICON" val="#6177;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ISLIDE.ICON" val="#6177;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ISLIDE.ICON" val="#6177;"/>
</p:tagLst>
</file>

<file path=ppt/tags/tag82.xml><?xml version="1.0" encoding="utf-8"?>
<p:tagLst xmlns:p="http://schemas.openxmlformats.org/presentationml/2006/main">
  <p:tag name="KSO_WPP_MARK_KEY" val="61e2c617-f3dc-4943-972f-335df09875b4"/>
  <p:tag name="COMMONDATA" val="eyJoZGlkIjoiZjAxMTJhOTdhYmExNjczZmFmMDgzNzk2N2NkOGE2YTMifQ=="/>
  <p:tag name="commondata" val="eyJoZGlkIjoiMTQ4YTY1MjM4ZTIwNDlhOWFhNjU0OWYxOTBlYmM4ZTAifQ==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F4E79"/>
      </a:accent1>
      <a:accent2>
        <a:srgbClr val="FFC000"/>
      </a:accent2>
      <a:accent3>
        <a:srgbClr val="1F4E79"/>
      </a:accent3>
      <a:accent4>
        <a:srgbClr val="FFC000"/>
      </a:accent4>
      <a:accent5>
        <a:srgbClr val="1F4E79"/>
      </a:accent5>
      <a:accent6>
        <a:srgbClr val="FFC00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2874</Words>
  <Application>WPS 文字</Application>
  <PresentationFormat>宽屏</PresentationFormat>
  <Paragraphs>110</Paragraphs>
  <Slides>18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3" baseType="lpstr">
      <vt:lpstr>Arial</vt:lpstr>
      <vt:lpstr>宋体</vt:lpstr>
      <vt:lpstr>Wingdings</vt:lpstr>
      <vt:lpstr>等线</vt:lpstr>
      <vt:lpstr>OPPOSans B</vt:lpstr>
      <vt:lpstr>汉仪旗黑-50简</vt:lpstr>
      <vt:lpstr>汉仪中黑KW</vt:lpstr>
      <vt:lpstr>苹方-简</vt:lpstr>
      <vt:lpstr>Times New Roman Bold</vt:lpstr>
      <vt:lpstr>Times New Roman Regular</vt:lpstr>
      <vt:lpstr>汉仪旗黑-75S</vt:lpstr>
      <vt:lpstr>-apple-system</vt:lpstr>
      <vt:lpstr>OPPOSans R</vt:lpstr>
      <vt:lpstr>汉仪中等线KW</vt:lpstr>
      <vt:lpstr>微软雅黑</vt:lpstr>
      <vt:lpstr>汉仪旗黑</vt:lpstr>
      <vt:lpstr>宋体</vt:lpstr>
      <vt:lpstr>Arial Unicode MS</vt:lpstr>
      <vt:lpstr>Thonburi</vt:lpstr>
      <vt:lpstr>汉仪书宋二KW</vt:lpstr>
      <vt:lpstr>等线</vt:lpstr>
      <vt:lpstr>Times New Roman</vt:lpstr>
      <vt:lpstr>PMingLiU</vt:lpstr>
      <vt:lpstr>宋体-繁</vt:lpstr>
      <vt:lpstr>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creator>素材来源网站当图网-www.99ppt.com</dc:creator>
  <dc:description>素材来源网站当图网-www.99ppt.com</dc:description>
  <dc:subject>素材来源网站当图网-www.99ppt.com</dc:subject>
  <cp:lastModifiedBy>wow</cp:lastModifiedBy>
  <cp:revision>249</cp:revision>
  <dcterms:created xsi:type="dcterms:W3CDTF">2025-04-10T05:56:43Z</dcterms:created>
  <dcterms:modified xsi:type="dcterms:W3CDTF">2025-04-10T05:56:43Z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FA290CE8B1E925BFCF39F767394F10C4_43</vt:lpwstr>
  </property>
  <property fmtid="{D5CDD505-2E9C-101B-9397-08002B2CF9AE}" pid="3" name="KSOProductBuildVer">
    <vt:lpwstr>2052-6.11.0.8885</vt:lpwstr>
  </property>
</Properties>
</file>

<file path=docProps/thumbnail.jpeg>
</file>